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97" r:id="rId6"/>
    <p:sldId id="298" r:id="rId7"/>
    <p:sldId id="288" r:id="rId8"/>
    <p:sldId id="289" r:id="rId9"/>
    <p:sldId id="293" r:id="rId10"/>
    <p:sldId id="292" r:id="rId11"/>
    <p:sldId id="294" r:id="rId12"/>
    <p:sldId id="295" r:id="rId13"/>
    <p:sldId id="2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07" autoAdjust="0"/>
    <p:restoredTop sz="95274" autoAdjust="0"/>
  </p:normalViewPr>
  <p:slideViewPr>
    <p:cSldViewPr snapToGrid="0">
      <p:cViewPr>
        <p:scale>
          <a:sx n="77" d="100"/>
          <a:sy n="77" d="100"/>
        </p:scale>
        <p:origin x="-9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7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1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0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60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64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12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59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1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zxJev9JNM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eb.microsoftstream.com/video/adc55b36-b353-4778-bfeb-d00d0d82907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oF_zBqY9aG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w-ts4Tvcs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9OONHq88Bqw" TargetMode="External"/><Relationship Id="rId5" Type="http://schemas.openxmlformats.org/officeDocument/2006/relationships/hyperlink" Target="https://www.youtube.com/watch?v=txt8wUznyJM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zxJev9JNM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Hurricanes!</a:t>
            </a:r>
            <a:br>
              <a:rPr lang="en-US" sz="5400" dirty="0" smtClean="0"/>
            </a:br>
            <a:r>
              <a:rPr lang="en-US" sz="5400" dirty="0" smtClean="0"/>
              <a:t>By Gail Gibbons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STEM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6480" y="579120"/>
            <a:ext cx="3108960" cy="707813"/>
          </a:xfrm>
        </p:spPr>
        <p:txBody>
          <a:bodyPr/>
          <a:lstStyle/>
          <a:p>
            <a:r>
              <a:rPr lang="en-US" dirty="0" smtClean="0"/>
              <a:t>Improve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1794933"/>
            <a:ext cx="9841653" cy="25738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can you change to make your design better?  </a:t>
            </a:r>
          </a:p>
          <a:p>
            <a:r>
              <a:rPr lang="en-US" sz="2400" dirty="0" smtClean="0"/>
              <a:t>Did your improvements work?</a:t>
            </a:r>
          </a:p>
          <a:p>
            <a:endParaRPr lang="en-US" sz="2400" dirty="0" smtClean="0"/>
          </a:p>
          <a:p>
            <a:r>
              <a:rPr lang="en-US" sz="2400" dirty="0" smtClean="0"/>
              <a:t>Congratulations!  You finished the Engineering Design Process!</a:t>
            </a:r>
            <a:endParaRPr lang="en-US" sz="2400" dirty="0"/>
          </a:p>
        </p:txBody>
      </p:sp>
      <p:pic>
        <p:nvPicPr>
          <p:cNvPr id="5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9321769" y="4247321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1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aloud of Hurricanes!</a:t>
            </a:r>
            <a:endParaRPr lang="en-US" dirty="0"/>
          </a:p>
        </p:txBody>
      </p:sp>
      <p:pic>
        <p:nvPicPr>
          <p:cNvPr id="4" name="Picture 6">
            <a:hlinkClick r:id="rId2"/>
            <a:extLst>
              <a:ext uri="{FF2B5EF4-FFF2-40B4-BE49-F238E27FC236}">
                <a16:creationId xmlns="" xmlns:a16="http://schemas.microsoft.com/office/drawing/2014/main" id="{D393A45C-4A2F-45B0-A1C2-2114352C3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26011" y="1692361"/>
            <a:ext cx="3027920" cy="30279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81898" y="5110204"/>
            <a:ext cx="3709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Click on the image to start the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2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Careers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92687" y="1828800"/>
            <a:ext cx="2733627" cy="27821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38242" y="4541793"/>
            <a:ext cx="2115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Structural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2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8572" y="1485900"/>
            <a:ext cx="3957828" cy="4152901"/>
          </a:xfrm>
        </p:spPr>
        <p:txBody>
          <a:bodyPr/>
          <a:lstStyle/>
          <a:p>
            <a:r>
              <a:rPr lang="en-US" dirty="0" smtClean="0"/>
              <a:t>Build background</a:t>
            </a:r>
          </a:p>
          <a:p>
            <a:r>
              <a:rPr lang="en-US" dirty="0" smtClean="0"/>
              <a:t>Look at the problem</a:t>
            </a:r>
          </a:p>
          <a:p>
            <a:r>
              <a:rPr lang="en-US" dirty="0" smtClean="0"/>
              <a:t>Look at the tools</a:t>
            </a:r>
          </a:p>
          <a:p>
            <a:r>
              <a:rPr lang="en-US" dirty="0" smtClean="0"/>
              <a:t>Look at the materials</a:t>
            </a:r>
            <a:endParaRPr lang="en-US" dirty="0"/>
          </a:p>
        </p:txBody>
      </p:sp>
      <p:pic>
        <p:nvPicPr>
          <p:cNvPr id="4" name="Picture 3" descr="C:\Users\MelissaMintern\AppData\Local\Microsoft\Windows\Temporary Internet Files\Content.IE5\O6H0D2CZ\MC900383308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527" y="1295400"/>
            <a:ext cx="4553712" cy="290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8572" y="1485901"/>
            <a:ext cx="9134856" cy="8416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Click on the leaves to start.</a:t>
            </a:r>
            <a:endParaRPr lang="en-US" dirty="0"/>
          </a:p>
        </p:txBody>
      </p:sp>
      <p:sp>
        <p:nvSpPr>
          <p:cNvPr id="3" name="AutoShape 2" descr="Image result for fall leav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fall leaves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1690395" y="2965154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hlinkClick r:id="rId5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4916270" y="2965156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>
            <a:hlinkClick r:id="rId6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8485463" y="3000594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01991" y="4847782"/>
            <a:ext cx="319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Hurricane general information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56705" y="4931792"/>
            <a:ext cx="306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Storm surge information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49920" y="5032448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Storm surge and a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6" y="778933"/>
            <a:ext cx="9144001" cy="1168400"/>
          </a:xfrm>
        </p:spPr>
        <p:txBody>
          <a:bodyPr/>
          <a:lstStyle/>
          <a:p>
            <a:pPr algn="ctr"/>
            <a:r>
              <a:rPr lang="en-US" dirty="0" smtClean="0"/>
              <a:t>Imagine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2065867"/>
            <a:ext cx="5149320" cy="3572933"/>
          </a:xfrm>
        </p:spPr>
        <p:txBody>
          <a:bodyPr/>
          <a:lstStyle/>
          <a:p>
            <a:r>
              <a:rPr lang="en-US" dirty="0" smtClean="0"/>
              <a:t>How would you solve the problem?</a:t>
            </a:r>
          </a:p>
          <a:p>
            <a:endParaRPr lang="en-US" dirty="0" smtClean="0"/>
          </a:p>
          <a:p>
            <a:r>
              <a:rPr lang="en-US" dirty="0" smtClean="0"/>
              <a:t>What would it look like?</a:t>
            </a:r>
          </a:p>
          <a:p>
            <a:endParaRPr lang="en-US" dirty="0" smtClean="0"/>
          </a:p>
          <a:p>
            <a:r>
              <a:rPr lang="en-US" dirty="0" smtClean="0"/>
              <a:t>What materials would you use?</a:t>
            </a:r>
          </a:p>
          <a:p>
            <a:endParaRPr lang="en-US" dirty="0" smtClean="0"/>
          </a:p>
          <a:p>
            <a:r>
              <a:rPr lang="en-US" dirty="0" smtClean="0"/>
              <a:t>How could you build it?</a:t>
            </a:r>
            <a:endParaRPr lang="en-US" dirty="0"/>
          </a:p>
        </p:txBody>
      </p:sp>
      <p:sp>
        <p:nvSpPr>
          <p:cNvPr id="3078" name="AutoShape 6" descr="data:image/jpeg;base64,/9j/4AAQSkZJRgABAQEAYABgAAD/2wBDAAoHBwkHBgoJCAkLCwoMDxkQDw4ODx4WFxIZJCAmJSMgIyIoLTkwKCo2KyIjMkQyNjs9QEBAJjBGS0U+Sjk/QD3/2wBDAQsLCw8NDx0QEB09KSMpPT09PT09PT09PT09PT09PT09PT09PT09PT09PT09PT09PT09PT09PT09PT09PT09PT3/wAARCACtAH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WkpaSgBaKKKACiiigBKq6hqNvpdm9zdSBI1/Nj2AHc0mpanb6TZvc3T7UXgAfec9gB3NeYavrNzrl551x8sa8RxA8IP6n1NdeFwsq7u9InBjsdHDRstZPoX5PF1zLr8GoSDZbwkqIRzhD976nH8hXpEcizRK8bBkdQysOhB6GvHZIiqgnvXbeBNY862bTJm/eQDdET3T0/A/oa7Mdho+zUoLb8jzsrxspVXTqvWWvzOvFLSUteQfQBRRRQAlFFFAC0lFFABzRmuS8aePrfwu0djaQNf6zcD9zaRgkjPQsBz+A5Pt1rim8I+P/GMguda1EabAxysLSMNo9o0OB/wI5oA9iqnqeqW+k2b3N0+EXgKOrnsAPWuc8NaLL4B0W7/tTW5b+AsGjV0I8s4OVTLEndxx7fWuV1jV7jXL4zz/ACxrxFEDwg/x9TXXhcK6zu9kcGOx0cLGy+J7DdX1e41q+8+6YIo4ii3cIPb1Pqe9ENqRywINc7d+Cl1G4kuTfTJLIxb50DAe3Y0y3tvEXhX5lQajp6/eRGLFR6gHlfwyPWvRlXlS93ktFdtTxoYWFd+09peT6NW/E6q4hGzpVO0updNv4ruD/WRNkD1HcfiOKt2d/bavYpd2b74nyMHqpHUEetVrmLac10UpKcbbpnLXhKlPmWjR6vYXsWo2MN1A2Y5V3D29j7jpVmuA8Dayba7bTJm/dTHdET/C/cfj/Me9d8K8LE0XRqOPQ+pwmIWIpKa36+o6ikorA6QooooAKKKKAMrSvDen6Rd3N5DGZL66cvPdyndK5PbPZRwAowBgcVR1b4geGdFu2tb/AFeBLhTho0VpCp9DtBwfY1T8Z6le3mo2PhbRpzBeagplubhfvW1sOGYe7HgH/wDXV2wtfDPgy3g06GSwsXkwFWWRRLOTxk55Yk0AcPq3idfFVyZrWZXsoziJFPT3YepqFBHbwPcXEiRQxjLO5wAK6Hx34Lj+zS69oVukGp2wMk0cYwt1GOWVgP4scg9e3pjn/DNhb+O/EEYZfM0XTY0nmjPSeduVRh3CjOfp716tPHRjRslZroeDWyypPE80pXT69v66DbO/1DUIPtGleG9TvLQ8rP8ALGHHqobkitDSdWttTkliRJre7gP761uE2Sx/UenvXUJ8QvD0niKHQrS5a4vHk8r9zGTGrAHjd04x2zWf460qHVLKXW9EkibWdFY7jGQS6qMvC/8AwE5A/wAa5Vi53vLY9B4Cko+5uZY0+3trma4giWOSfHm7OA5HQkdM89aguI9wIFXbW7i1KwgvIP8AVToJFz2B7VFMntXp02lseNXg3fmMVt0ThkYq6nKsOoI6GvUfDusLrWlJcHAmX5JlHZh/Q9a82uYscgVc8M6v/YurK0jEW0+EmHYejfh/Imni6Ptqd1ujPLsT9WrcstmepZpaQcjjmlrwD6sSiiigApKdVTUb6HTbCW7nPyRDOB1J7AfU00m3ZClJRV3scVo9+ker+N/FE43rZSNaRg9lgTLKPqxFeN6BdXXiD4i6Xd30jTXNxqMUsrt6BgT9AAOnQAV6f4eEuq/DPxoiqPtMt5eOyr3YqGwK8Utbqa0nE1s5SQKwDDqMgg/oTQ1Z2BO6uj1rwT45udY+MF8qyM1hqe9I4z0CxqTGwHY7VOf941Z0q8/sH4J6xq1iPJlvriYx7eqbpBEMH2A4rlfgvpkl349julU+VYwO7tjjLDYB9fmP5Guqt9Ok1D4A3lhEpa4spJtyDqDHOXI/75pDPPPh7dx6Z4uh1OZcwWEE9y4zjO2JgAPqxUfjXXfBXV7q98baslzJ5i31u9zOD0aTzBz/AOPt+deWqSAwUkBhg47jr/SvXfgRocy3Ooa3IhWExi1hYj7/AMwZyPphR/8AqoAueFYvstjfWAziw1C4tl/3Q2R/OtWVOKzvDTCd9du15S51e4dD6jIGf0rWkHFeth37iPDxS/eSMyePINZkqbSQRW3Kuc1nXUeRn0rvpyPIxFPqdr4J1n7dp5s52zPagAEnlk7H8On5V09eQ6ZqMmj6nDdxgnYcOo/iU9R/nvivWreeO6t454WDRyKGVh3BryMdQ9nPmWzPoMrxXtqXLLdElFFFcJ6YZrgPHmrfaL2PTYm+SD55cd3I4H4D+ddtf3iafYz3Uv3IkLkeuOg/E15FJNJc3Ek8xzLKxdj7k5Nejl1Hmm6j6fmePnGI5Kaprd/ka3w5vl0/xbqelzHamoxrdwA9CyjbIv1xg/hUep/ArT7zVnubHU5bK1dtxthCH2+ytkYHpkGs6606a4jgnspzb6haSebbTdlb0PsRwa6mx+KdnBAIvEdjd6deJw2yFpYpD6oy54PoenqaxxlFwqOS2Z0ZdiFUoxi91obmg+HtH8CaHMtqDFBGpmubiU7nfaOWY+w7DiuM+GGvSjWb+11CIW6a476nYr2OWIdR74AOPQGn63rd54+22Nra3FhoG4NcSzjZLd4Odir2XPf/APVVnVNEh1SziiR2tZ7Zg9pcRcNA46Ee3A4rOFCUotnRPERjJR+805PhL4Sm1BrttNPzNuMKzMsWfZQePp0rS8T6tbeDvCE01rEkRjQQWcEagAyHhFUfr9AawLbxZ4wsYvs914ftdUlXgXVveLCre7Kw4Priq0Wl6prOsxav4mlheaDP2Sxt8mK3J6tn+J/f/wCtiI0pN2sXKtBK9x2gaWdH0Czsn5kjTMpznLt8zfqTVtxVlhkAjp61C4r04KysjyZ+87sqSLmqc0eRWg4qrKvFbwZx1Y3MWaPBNdj4C1bMcmlzN8yZkhz/AHf4l/A8/ia5e5TgnvUFrdSaffQ3cP8ArIWDAeo7j8RkfjWtamq1JxOTC1nha6l0/Q9ipags7qO9tIrmE5jlQMv0NT186007M+xTTV0cn4/vTFpsFmrc3D7mH+yv/wBcj8q4eBMsB2ra8bXRuPEjxA5W3jWP8fvH+f6Vl2q17+Fh7OgvPU+SzCp7XFNdtPuL0K9Kux8Y9qrxLUd5remaXII7++hgkKhtjZLYPQ4ANRUklqzoowb0SNVB371MnOK5O5+Imh2ufJNzdsO0ce0H8Wx/Kue1P4m6lcBk0uCKxQ/8tP8AWS/meB+ArjnXgutz0aWGqPpY9J1LWNP0G2+0ardJApHyJ1kk/wB1ep+vT3rhj4l1Px1qp0rS0fT9LA3XUin94Y88hmHTd0Cj3zkCua0Hw3q3jK9abfJ5Jb99fTEsPoCfvN7du+K9a0fQrPw9p62dihCA5d25eRv7zHuawi5VX2R0SjGku7LIRURVQBUUAKB2HYVG4qZhUbV2ROKRWcVXkWrbiq8grWLOeaM+ZMg1JdWC3OiRXUYxLEu18fxKDj8xTpR1rT0VgbOSNgCoc5B9CK0nNxipI54UlObjLqiz4A1MyWs+nSNzCfMjz/dPUfgf512NeV6bcHQvFMbMSI0l8tz6oeP6g/hXqe72rzcdTUanMtpans5XVc6PJLeOh4/f3X27VLq67SyFh9O1T2o4zWdHWla/cFe1JcsbI+Yg3Oo5M0IhWH4r8Jv4gaG5tJkiuol2ESA7XXORyOhGTW7D0FWkFcVWCmrSPXoTcGpRPMo/htrjnBewUf3jMx/9lrqtA+FdlblJ9amN6/UQoCkQ+vdv0+ldjZw733EfKtXwK4XRhF6HpRr1JLUZDCkESRQxpHGg2qiDCqPQAdKikGGNWarzDmtI7kSRXaomFTGomrVGEiFxUDirDVA9axMJFWUVb0VvmuF/3T/OqsgqxpBxdSj1TP61c/gZlDSrEyvE8QGpFhx5sYP9P6V3WneIoH021aUnzGhQtz3wM1x3itMT27eqEfr/APXrAE8igAMcDgU3h1iKUb9CYYp4WvOy3FjrStfuCoNStPsGr3Vr2ikKr9O36VJatXTJqUbo86KcKrizUi6CrSVTiPFWkNcskepTZs2WBbD3NWKzrK4CMUc4U9/StDggEHIrimmmejTacUFQT9qmJxzmq0jZJNEVqOT0IjUTVI1RNWqMJETVC9Suahc1qjCRXk6VLpH/AB/v/wBcz/MVBIetTaPzfv7Rn+Yq5fAzCL/eRIPFf+sth6K38xXOVveKJd19En9yIZ/EmqkOhXU8Ecqq22RQw47EZrooyUKa5jlxEZVK8uVGr45szb68twB8tzEDn/aXg/pisW3fDV6D4y0w6hojyRrumtj5q46kfxD8ufwrzeN8YrHBVPaUUu2hrmdJ0cQ5LZ6/5mzE3SriNWZBLu71djenOJVGaaLyNViOVl4DECqSPUqvXO4nZGRcEhPJNBeq4ko31HKacxIzVEzUheo2eqSIchHaoHNPd6ru9axRhORHI3WrOhAvdzkc4QD8zVCWQAHmi0vxZWV3IrYmlKont1yf1rWUG4NI5o1Yxqpvp/kVNXlN9qsvk5Yu4jjA79hXqlrYW9raQ2+xT5SKmcdcDFef+C9LN/rYuWX9xafOc93P3R/M/gK9LxXBmFSzjSj0PVymk3GVaX2mIRXl/ifQzoupkxri0nJaL/Z9V/D+VepVT1LTYNVspLW5XKNyCOqnsR7iubC4j2M79HudeOwixNPl6rY8ohl2mtCKUEVV1bR7rRLww3IJU8xygfK4/wAfUVBHOVr3tJrmiz5VOdCThJG0ktTLJWVHcg96sLMPWsJQO2FZNGiJKTzKpib3pfOFRyGvtS0ZKYz1XMo9aY0wxTUSZVSV5KrSy8VHLcADrVOSYv8AStowOWrXtsLNNuyBUKRy3M8cECF5pG2og7mhVeaVIokaSRztRFGSx9BXonhXwsNIT7Vd4e+kXBxyIh/dB9fU/wCSq9eNCN3v0QYPCTxU/LqzR0HR00XS47ZSGk+9K4/jc9T/AEHsK06MUtfPSk5tyluz6+EFCKjHZBRSUVJRXvrC31G1e3u4hLE3UHsfUHsa4PWPBN5YlpdP3XUH9z/lov4fxfhz7V6LSEV0UMTOi/d2OXE4OliF7617ni5Zo5CjqyOvVWGCPqKkWdh3r1e+0mx1Ndt7bRzdgzD5h9D1FYN18PrCUlrW4uID6Ehx+vP616UMxpSXvqx4lXJqsX+7d/wOKF0RTvtZpNWsDpd0YfN83H8W3FUd5rvioyXMjy5qpBuLepdN0aja4J71XGWZVzjJxmuy0rwLDe2sc9xfS7X/AIY0C/qc1nVq06KvM0oYetiHywOQeUAZY1paV4d1HWWUwQmKA9ZpQQuPbu34fnXfaf4V0nTiGitVkkH8c3zn9eB+FbAFcFXMulNfeevh8lSd6z+SMjQvDVnoibogZbkjDTOPmPsPQVsUmeaWvLnOU3zSd2e3Tpxpx5YKyFopKKk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data:image/jpeg;base64,/9j/4AAQSkZJRgABAQEAYABgAAD/2wBDAAoHBwkHBgoJCAkLCwoMDxkQDw4ODx4WFxIZJCAmJSMgIyIoLTkwKCo2KyIjMkQyNjs9QEBAJjBGS0U+Sjk/QD3/2wBDAQsLCw8NDx0QEB09KSMpPT09PT09PT09PT09PT09PT09PT09PT09PT09PT09PT09PT09PT09PT09PT09PT09PT3/wAARCACtAH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WkpaSgBaKKKACiiigBKq6hqNvpdm9zdSBI1/Nj2AHc0mpanb6TZvc3T7UXgAfec9gB3NeYavrNzrl551x8sa8RxA8IP6n1NdeFwsq7u9InBjsdHDRstZPoX5PF1zLr8GoSDZbwkqIRzhD976nH8hXpEcizRK8bBkdQysOhB6GvHZIiqgnvXbeBNY862bTJm/eQDdET3T0/A/oa7Mdho+zUoLb8jzsrxspVXTqvWWvzOvFLSUteQfQBRRRQAlFFFAC0lFFABzRmuS8aePrfwu0djaQNf6zcD9zaRgkjPQsBz+A5Pt1rim8I+P/GMguda1EabAxysLSMNo9o0OB/wI5oA9iqnqeqW+k2b3N0+EXgKOrnsAPWuc8NaLL4B0W7/tTW5b+AsGjV0I8s4OVTLEndxx7fWuV1jV7jXL4zz/ACxrxFEDwg/x9TXXhcK6zu9kcGOx0cLGy+J7DdX1e41q+8+6YIo4ii3cIPb1Pqe9ENqRywINc7d+Cl1G4kuTfTJLIxb50DAe3Y0y3tvEXhX5lQajp6/eRGLFR6gHlfwyPWvRlXlS93ktFdtTxoYWFd+09peT6NW/E6q4hGzpVO0updNv4ruD/WRNkD1HcfiOKt2d/bavYpd2b74nyMHqpHUEetVrmLac10UpKcbbpnLXhKlPmWjR6vYXsWo2MN1A2Y5V3D29j7jpVmuA8Dayba7bTJm/dTHdET/C/cfj/Me9d8K8LE0XRqOPQ+pwmIWIpKa36+o6ikorA6QooooAKKKKAMrSvDen6Rd3N5DGZL66cvPdyndK5PbPZRwAowBgcVR1b4geGdFu2tb/AFeBLhTho0VpCp9DtBwfY1T8Z6le3mo2PhbRpzBeagplubhfvW1sOGYe7HgH/wDXV2wtfDPgy3g06GSwsXkwFWWRRLOTxk55Yk0AcPq3idfFVyZrWZXsoziJFPT3YepqFBHbwPcXEiRQxjLO5wAK6Hx34Lj+zS69oVukGp2wMk0cYwt1GOWVgP4scg9e3pjn/DNhb+O/EEYZfM0XTY0nmjPSeduVRh3CjOfp716tPHRjRslZroeDWyypPE80pXT69v66DbO/1DUIPtGleG9TvLQ8rP8ALGHHqobkitDSdWttTkliRJre7gP761uE2Sx/UenvXUJ8QvD0niKHQrS5a4vHk8r9zGTGrAHjd04x2zWf460qHVLKXW9EkibWdFY7jGQS6qMvC/8AwE5A/wAa5Vi53vLY9B4Cko+5uZY0+3trma4giWOSfHm7OA5HQkdM89aguI9wIFXbW7i1KwgvIP8AVToJFz2B7VFMntXp02lseNXg3fmMVt0ThkYq6nKsOoI6GvUfDusLrWlJcHAmX5JlHZh/Q9a82uYscgVc8M6v/YurK0jEW0+EmHYejfh/Imni6Ptqd1ujPLsT9WrcstmepZpaQcjjmlrwD6sSiiigApKdVTUb6HTbCW7nPyRDOB1J7AfU00m3ZClJRV3scVo9+ker+N/FE43rZSNaRg9lgTLKPqxFeN6BdXXiD4i6Xd30jTXNxqMUsrt6BgT9AAOnQAV6f4eEuq/DPxoiqPtMt5eOyr3YqGwK8Utbqa0nE1s5SQKwDDqMgg/oTQ1Z2BO6uj1rwT45udY+MF8qyM1hqe9I4z0CxqTGwHY7VOf941Z0q8/sH4J6xq1iPJlvriYx7eqbpBEMH2A4rlfgvpkl349julU+VYwO7tjjLDYB9fmP5Guqt9Ok1D4A3lhEpa4spJtyDqDHOXI/75pDPPPh7dx6Z4uh1OZcwWEE9y4zjO2JgAPqxUfjXXfBXV7q98baslzJ5i31u9zOD0aTzBz/AOPt+deWqSAwUkBhg47jr/SvXfgRocy3Ooa3IhWExi1hYj7/AMwZyPphR/8AqoAueFYvstjfWAziw1C4tl/3Q2R/OtWVOKzvDTCd9du15S51e4dD6jIGf0rWkHFeth37iPDxS/eSMyePINZkqbSQRW3Kuc1nXUeRn0rvpyPIxFPqdr4J1n7dp5s52zPagAEnlk7H8On5V09eQ6ZqMmj6nDdxgnYcOo/iU9R/nvivWreeO6t454WDRyKGVh3BryMdQ9nPmWzPoMrxXtqXLLdElFFFcJ6YZrgPHmrfaL2PTYm+SD55cd3I4H4D+ddtf3iafYz3Uv3IkLkeuOg/E15FJNJc3Ek8xzLKxdj7k5Nejl1Hmm6j6fmePnGI5Kaprd/ka3w5vl0/xbqelzHamoxrdwA9CyjbIv1xg/hUep/ArT7zVnubHU5bK1dtxthCH2+ytkYHpkGs6606a4jgnspzb6haSebbTdlb0PsRwa6mx+KdnBAIvEdjd6deJw2yFpYpD6oy54PoenqaxxlFwqOS2Z0ZdiFUoxi91obmg+HtH8CaHMtqDFBGpmubiU7nfaOWY+w7DiuM+GGvSjWb+11CIW6a476nYr2OWIdR74AOPQGn63rd54+22Nra3FhoG4NcSzjZLd4Odir2XPf/APVVnVNEh1SziiR2tZ7Zg9pcRcNA46Ee3A4rOFCUotnRPERjJR+805PhL4Sm1BrttNPzNuMKzMsWfZQePp0rS8T6tbeDvCE01rEkRjQQWcEagAyHhFUfr9AawLbxZ4wsYvs914ftdUlXgXVveLCre7Kw4Priq0Wl6prOsxav4mlheaDP2Sxt8mK3J6tn+J/f/wCtiI0pN2sXKtBK9x2gaWdH0Czsn5kjTMpznLt8zfqTVtxVlhkAjp61C4r04KysjyZ+87sqSLmqc0eRWg4qrKvFbwZx1Y3MWaPBNdj4C1bMcmlzN8yZkhz/AHf4l/A8/ia5e5TgnvUFrdSaffQ3cP8ArIWDAeo7j8RkfjWtamq1JxOTC1nha6l0/Q9ipags7qO9tIrmE5jlQMv0NT186007M+xTTV0cn4/vTFpsFmrc3D7mH+yv/wBcj8q4eBMsB2ra8bXRuPEjxA5W3jWP8fvH+f6Vl2q17+Fh7OgvPU+SzCp7XFNdtPuL0K9Kux8Y9qrxLUd5remaXII7++hgkKhtjZLYPQ4ANRUklqzoowb0SNVB371MnOK5O5+Imh2ufJNzdsO0ce0H8Wx/Kue1P4m6lcBk0uCKxQ/8tP8AWS/meB+ArjnXgutz0aWGqPpY9J1LWNP0G2+0ardJApHyJ1kk/wB1ep+vT3rhj4l1Px1qp0rS0fT9LA3XUin94Y88hmHTd0Cj3zkCua0Hw3q3jK9abfJ5Jb99fTEsPoCfvN7du+K9a0fQrPw9p62dihCA5d25eRv7zHuawi5VX2R0SjGku7LIRURVQBUUAKB2HYVG4qZhUbV2ROKRWcVXkWrbiq8grWLOeaM+ZMg1JdWC3OiRXUYxLEu18fxKDj8xTpR1rT0VgbOSNgCoc5B9CK0nNxipI54UlObjLqiz4A1MyWs+nSNzCfMjz/dPUfgf512NeV6bcHQvFMbMSI0l8tz6oeP6g/hXqe72rzcdTUanMtpans5XVc6PJLeOh4/f3X27VLq67SyFh9O1T2o4zWdHWla/cFe1JcsbI+Yg3Oo5M0IhWH4r8Jv4gaG5tJkiuol2ESA7XXORyOhGTW7D0FWkFcVWCmrSPXoTcGpRPMo/htrjnBewUf3jMx/9lrqtA+FdlblJ9amN6/UQoCkQ+vdv0+ldjZw733EfKtXwK4XRhF6HpRr1JLUZDCkESRQxpHGg2qiDCqPQAdKikGGNWarzDmtI7kSRXaomFTGomrVGEiFxUDirDVA9axMJFWUVb0VvmuF/3T/OqsgqxpBxdSj1TP61c/gZlDSrEyvE8QGpFhx5sYP9P6V3WneIoH021aUnzGhQtz3wM1x3itMT27eqEfr/APXrAE8igAMcDgU3h1iKUb9CYYp4WvOy3FjrStfuCoNStPsGr3Vr2ikKr9O36VJatXTJqUbo86KcKrizUi6CrSVTiPFWkNcskepTZs2WBbD3NWKzrK4CMUc4U9/StDggEHIrimmmejTacUFQT9qmJxzmq0jZJNEVqOT0IjUTVI1RNWqMJETVC9Suahc1qjCRXk6VLpH/AB/v/wBcz/MVBIetTaPzfv7Rn+Yq5fAzCL/eRIPFf+sth6K38xXOVveKJd19En9yIZ/EmqkOhXU8Ecqq22RQw47EZrooyUKa5jlxEZVK8uVGr45szb68twB8tzEDn/aXg/pisW3fDV6D4y0w6hojyRrumtj5q46kfxD8ufwrzeN8YrHBVPaUUu2hrmdJ0cQ5LZ6/5mzE3SriNWZBLu71djenOJVGaaLyNViOVl4DECqSPUqvXO4nZGRcEhPJNBeq4ko31HKacxIzVEzUheo2eqSIchHaoHNPd6ru9axRhORHI3WrOhAvdzkc4QD8zVCWQAHmi0vxZWV3IrYmlKont1yf1rWUG4NI5o1Yxqpvp/kVNXlN9qsvk5Yu4jjA79hXqlrYW9raQ2+xT5SKmcdcDFef+C9LN/rYuWX9xafOc93P3R/M/gK9LxXBmFSzjSj0PVymk3GVaX2mIRXl/ifQzoupkxri0nJaL/Z9V/D+VepVT1LTYNVspLW5XKNyCOqnsR7iubC4j2M79HudeOwixNPl6rY8ohl2mtCKUEVV1bR7rRLww3IJU8xygfK4/wAfUVBHOVr3tJrmiz5VOdCThJG0ktTLJWVHcg96sLMPWsJQO2FZNGiJKTzKpib3pfOFRyGvtS0ZKYz1XMo9aY0wxTUSZVSV5KrSy8VHLcADrVOSYv8AStowOWrXtsLNNuyBUKRy3M8cECF5pG2og7mhVeaVIokaSRztRFGSx9BXonhXwsNIT7Vd4e+kXBxyIh/dB9fU/wCSq9eNCN3v0QYPCTxU/LqzR0HR00XS47ZSGk+9K4/jc9T/AEHsK06MUtfPSk5tyluz6+EFCKjHZBRSUVJRXvrC31G1e3u4hLE3UHsfUHsa4PWPBN5YlpdP3XUH9z/lov4fxfhz7V6LSEV0UMTOi/d2OXE4OliF7617ni5Zo5CjqyOvVWGCPqKkWdh3r1e+0mx1Ndt7bRzdgzD5h9D1FYN18PrCUlrW4uID6Ehx+vP616UMxpSXvqx4lXJqsX+7d/wOKF0RTvtZpNWsDpd0YfN83H8W3FUd5rvioyXMjy5qpBuLepdN0aja4J71XGWZVzjJxmuy0rwLDe2sc9xfS7X/AIY0C/qc1nVq06KvM0oYetiHywOQeUAZY1paV4d1HWWUwQmKA9ZpQQuPbu34fnXfaf4V0nTiGitVkkH8c3zn9eB+FbAFcFXMulNfeevh8lSd6z+SMjQvDVnoibogZbkjDTOPmPsPQVsUmeaWvLnOU3zSd2e3Tpxpx5YKyFopKKk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9018517" y="2928251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ttp://www.vfwpost2399.org/siteimages/question_mark_animated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26672" y="2179830"/>
            <a:ext cx="1068482" cy="1466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08" y="1790700"/>
            <a:ext cx="5730323" cy="38481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Decide on a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Create a plan for building.</a:t>
            </a:r>
          </a:p>
          <a:p>
            <a:r>
              <a:rPr lang="en-US" dirty="0" smtClean="0"/>
              <a:t>Assign roles  to who is building what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461913" y="1792671"/>
            <a:ext cx="3715256" cy="1306315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945545" y="1232886"/>
            <a:ext cx="67734" cy="1117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3135" y="936084"/>
            <a:ext cx="74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Kevin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573868" y="3145459"/>
            <a:ext cx="3386665" cy="115146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8801" y="4280933"/>
            <a:ext cx="5701472" cy="13917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5910344" y="3605201"/>
            <a:ext cx="474133" cy="50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73867" y="6129867"/>
            <a:ext cx="33866" cy="270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81898" y="4949352"/>
            <a:ext cx="830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Cecilia and Albert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66725" y="3454400"/>
            <a:ext cx="61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Sara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1185333" y="3217333"/>
            <a:ext cx="338667" cy="237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10344" y="5262880"/>
            <a:ext cx="566565" cy="152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1474057"/>
          </a:xfrm>
        </p:spPr>
        <p:txBody>
          <a:bodyPr/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30401" y="2201333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Put your plan into action.</a:t>
            </a:r>
          </a:p>
          <a:p>
            <a:r>
              <a:rPr lang="en-US" sz="2400" dirty="0" smtClean="0"/>
              <a:t>Remember to WORK as a group</a:t>
            </a:r>
          </a:p>
          <a:p>
            <a:r>
              <a:rPr lang="en-US" sz="2400" dirty="0" smtClean="0"/>
              <a:t>Share with others</a:t>
            </a:r>
          </a:p>
          <a:p>
            <a:r>
              <a:rPr lang="en-US" sz="2400" dirty="0" smtClean="0"/>
              <a:t>There are not more materials</a:t>
            </a:r>
          </a:p>
          <a:p>
            <a:r>
              <a:rPr lang="en-US" sz="2400" dirty="0" smtClean="0"/>
              <a:t>Have Fun!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9067" y="778933"/>
            <a:ext cx="904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Improve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896533" y="2065867"/>
            <a:ext cx="812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was your design?</a:t>
            </a:r>
          </a:p>
          <a:p>
            <a:r>
              <a:rPr lang="en-US" sz="2800" dirty="0" smtClean="0"/>
              <a:t>What was successful in your build?</a:t>
            </a:r>
          </a:p>
          <a:p>
            <a:r>
              <a:rPr lang="en-US" sz="2800" dirty="0" smtClean="0"/>
              <a:t>How could you improve your design?</a:t>
            </a:r>
          </a:p>
          <a:p>
            <a:r>
              <a:rPr lang="en-US" sz="2800" dirty="0" smtClean="0"/>
              <a:t>Could you: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206059D44D6542B6E2027CE3A06CE8" ma:contentTypeVersion="7" ma:contentTypeDescription="Create a new document." ma:contentTypeScope="" ma:versionID="0011765c199aa55feae8f3fb86517333">
  <xsd:schema xmlns:xsd="http://www.w3.org/2001/XMLSchema" xmlns:xs="http://www.w3.org/2001/XMLSchema" xmlns:p="http://schemas.microsoft.com/office/2006/metadata/properties" xmlns:ns2="2c0bf5fd-c0f4-4db7-8fa3-b31f33cc8321" xmlns:ns3="ace1cc00-d8e6-4690-abc3-ed126f36663a" targetNamespace="http://schemas.microsoft.com/office/2006/metadata/properties" ma:root="true" ma:fieldsID="e2054d8b08fee36caf49a611f195ff09" ns2:_="" ns3:_="">
    <xsd:import namespace="2c0bf5fd-c0f4-4db7-8fa3-b31f33cc8321"/>
    <xsd:import namespace="ace1cc00-d8e6-4690-abc3-ed126f36663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bf5fd-c0f4-4db7-8fa3-b31f33cc83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1cc00-d8e6-4690-abc3-ed126f366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7A94C7-8D77-4028-BE1B-89DD296F79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506768-E4DB-4C92-97E6-8411923A0BFA}"/>
</file>

<file path=customXml/itemProps3.xml><?xml version="1.0" encoding="utf-8"?>
<ds:datastoreItem xmlns:ds="http://schemas.openxmlformats.org/officeDocument/2006/customXml" ds:itemID="{9C88BD56-AA89-4682-B27E-9F708871EC5F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</Words>
  <Application>Microsoft Office PowerPoint</Application>
  <PresentationFormat>Custom</PresentationFormat>
  <Paragraphs>55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Back to School 16x9</vt:lpstr>
      <vt:lpstr>Hurricanes! By Gail Gibbons </vt:lpstr>
      <vt:lpstr>Read aloud of Hurricanes!</vt:lpstr>
      <vt:lpstr>STEM Careers</vt:lpstr>
      <vt:lpstr>ASK</vt:lpstr>
      <vt:lpstr>Building Background</vt:lpstr>
      <vt:lpstr>Imagine</vt:lpstr>
      <vt:lpstr>Plan</vt:lpstr>
      <vt:lpstr>Create</vt:lpstr>
      <vt:lpstr>PowerPoint Presentation</vt:lpstr>
      <vt:lpstr>Improve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Grade Traits November 20, 2015</dc:title>
  <dc:creator/>
  <cp:lastModifiedBy/>
  <cp:revision>2</cp:revision>
  <dcterms:modified xsi:type="dcterms:W3CDTF">2018-10-22T00:48:48Z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  <property fmtid="{D5CDD505-2E9C-101B-9397-08002B2CF9AE}" pid="3" name="ContentTypeId">
    <vt:lpwstr>0x010100E1206059D44D6542B6E2027CE3A06CE8</vt:lpwstr>
  </property>
</Properties>
</file>